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/>
    <p:restoredTop sz="96274"/>
  </p:normalViewPr>
  <p:slideViewPr>
    <p:cSldViewPr snapToGrid="0" snapToObjects="1">
      <p:cViewPr varScale="1">
        <p:scale>
          <a:sx n="258" d="100"/>
          <a:sy n="258" d="100"/>
        </p:scale>
        <p:origin x="30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72589" y="2823024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362191" y="3299675"/>
            <a:ext cx="174514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Pieteikumu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44371" y="3598016"/>
            <a:ext cx="1914447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var iesniegt 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</a:rPr>
              <a:t>© Eiropas Savienība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3325" y="784850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v-LV"/>
              <a:t>Meklē ceļabiedrus? </a:t>
            </a:r>
            <a:br>
              <a:rPr lang="lv-LV"/>
            </a:br>
            <a:r>
              <a:rPr lang="lv-LV"/>
              <a:t>Te tie ir!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</a:rPr>
              <a:t>Eiropas Savienība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59DEE5D1-E291-479B-F762-E6C91853F5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433673" y="3883054"/>
            <a:ext cx="1864325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lv-LV"/>
              <a:t>no 2. aprīļa</a:t>
            </a:r>
            <a:endParaRPr lang="en-GB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08D5EC2-FE1A-6084-F2F2-8E04C50D6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598" r="-2258"/>
          <a:stretch/>
        </p:blipFill>
        <p:spPr>
          <a:xfrm>
            <a:off x="167833" y="3977367"/>
            <a:ext cx="1307939" cy="99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49A8512-56CF-A855-8B4A-27F4896F99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EF2958-DE84-C8AD-7A49-0625B96037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AEE484-4BCC-F689-CB10-0BB03168EF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8C0AF49-F9F9-F363-EFA3-758A76E98D7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6FA25CD-6399-4F5A-B2A7-22F2287EE2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11690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124</cp:revision>
  <dcterms:created xsi:type="dcterms:W3CDTF">2021-04-28T16:14:15Z</dcterms:created>
  <dcterms:modified xsi:type="dcterms:W3CDTF">2025-01-14T15:02:26Z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